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2" r:id="rId6"/>
    <p:sldId id="266" r:id="rId7"/>
    <p:sldId id="263" r:id="rId8"/>
    <p:sldId id="264" r:id="rId9"/>
    <p:sldId id="257" r:id="rId10"/>
    <p:sldId id="265" r:id="rId1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8C2521-2428-4054-9DE8-3468C42D58F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72B1B1-091F-4642-BFE4-69E8ED38340F}">
      <dgm:prSet/>
      <dgm:spPr/>
      <dgm:t>
        <a:bodyPr/>
        <a:lstStyle/>
        <a:p>
          <a:r>
            <a:rPr lang="en-US" dirty="0"/>
            <a:t>Build and fly drone </a:t>
          </a:r>
          <a:br>
            <a:rPr lang="en-US" dirty="0"/>
          </a:br>
          <a:r>
            <a:rPr lang="en-US" dirty="0"/>
            <a:t>From pieces of Wood and tools</a:t>
          </a:r>
        </a:p>
      </dgm:t>
    </dgm:pt>
    <dgm:pt modelId="{75DF5897-15A3-4DB1-B198-20D14595F922}" type="parTrans" cxnId="{24FA19C0-CFFE-448D-AB1D-711E17C36EE3}">
      <dgm:prSet/>
      <dgm:spPr/>
      <dgm:t>
        <a:bodyPr/>
        <a:lstStyle/>
        <a:p>
          <a:endParaRPr lang="en-US"/>
        </a:p>
      </dgm:t>
    </dgm:pt>
    <dgm:pt modelId="{EA26441F-7100-40B2-82E2-63356FEBAB15}" type="sibTrans" cxnId="{24FA19C0-CFFE-448D-AB1D-711E17C36EE3}">
      <dgm:prSet/>
      <dgm:spPr/>
      <dgm:t>
        <a:bodyPr/>
        <a:lstStyle/>
        <a:p>
          <a:endParaRPr lang="en-US"/>
        </a:p>
      </dgm:t>
    </dgm:pt>
    <dgm:pt modelId="{E72FE3F0-9A45-4436-B936-5C5702BF784C}">
      <dgm:prSet/>
      <dgm:spPr/>
      <dgm:t>
        <a:bodyPr/>
        <a:lstStyle/>
        <a:p>
          <a:r>
            <a:rPr lang="en-US"/>
            <a:t>Gather information(log) </a:t>
          </a:r>
        </a:p>
      </dgm:t>
    </dgm:pt>
    <dgm:pt modelId="{E7924C98-53EC-47EE-9544-12BA0E134DB7}" type="parTrans" cxnId="{8FCA7DB2-92C3-4D0C-A2FD-4E177345EE2A}">
      <dgm:prSet/>
      <dgm:spPr/>
      <dgm:t>
        <a:bodyPr/>
        <a:lstStyle/>
        <a:p>
          <a:endParaRPr lang="en-US"/>
        </a:p>
      </dgm:t>
    </dgm:pt>
    <dgm:pt modelId="{430D43B0-5FEF-43F1-A5CF-28C805AAA9C2}" type="sibTrans" cxnId="{8FCA7DB2-92C3-4D0C-A2FD-4E177345EE2A}">
      <dgm:prSet/>
      <dgm:spPr/>
      <dgm:t>
        <a:bodyPr/>
        <a:lstStyle/>
        <a:p>
          <a:endParaRPr lang="en-US"/>
        </a:p>
      </dgm:t>
    </dgm:pt>
    <dgm:pt modelId="{026D62F4-253F-4AC9-8C99-78587E0E5BC1}">
      <dgm:prSet/>
      <dgm:spPr/>
      <dgm:t>
        <a:bodyPr/>
        <a:lstStyle/>
        <a:p>
          <a:r>
            <a:rPr lang="en-US" dirty="0"/>
            <a:t>Understand how to use that information to solve. real-world problems.</a:t>
          </a:r>
        </a:p>
      </dgm:t>
    </dgm:pt>
    <dgm:pt modelId="{ECFD3D4B-8DBA-4D6A-BCA5-EA05F4A701A2}" type="parTrans" cxnId="{6C9932FA-5DEA-47D4-85EE-9A9F3C2E3636}">
      <dgm:prSet/>
      <dgm:spPr/>
      <dgm:t>
        <a:bodyPr/>
        <a:lstStyle/>
        <a:p>
          <a:endParaRPr lang="en-US"/>
        </a:p>
      </dgm:t>
    </dgm:pt>
    <dgm:pt modelId="{49979A1E-4CC2-4086-81F1-CF75C6AFC47B}" type="sibTrans" cxnId="{6C9932FA-5DEA-47D4-85EE-9A9F3C2E3636}">
      <dgm:prSet/>
      <dgm:spPr/>
      <dgm:t>
        <a:bodyPr/>
        <a:lstStyle/>
        <a:p>
          <a:endParaRPr lang="en-US"/>
        </a:p>
      </dgm:t>
    </dgm:pt>
    <dgm:pt modelId="{C21A9FFC-F378-44D9-B82A-F4D15DC1A9EC}">
      <dgm:prSet/>
      <dgm:spPr/>
      <dgm:t>
        <a:bodyPr/>
        <a:lstStyle/>
        <a:p>
          <a:r>
            <a:rPr lang="en-US"/>
            <a:t>Learn about drone safety</a:t>
          </a:r>
        </a:p>
      </dgm:t>
    </dgm:pt>
    <dgm:pt modelId="{84CE1894-AC6B-43A0-B789-44BD624971E0}" type="parTrans" cxnId="{3C1DCF3F-C036-4A17-A8E8-3C212578EA43}">
      <dgm:prSet/>
      <dgm:spPr/>
      <dgm:t>
        <a:bodyPr/>
        <a:lstStyle/>
        <a:p>
          <a:endParaRPr lang="en-US"/>
        </a:p>
      </dgm:t>
    </dgm:pt>
    <dgm:pt modelId="{855228AF-5B4D-4523-908D-76168D8D3D11}" type="sibTrans" cxnId="{3C1DCF3F-C036-4A17-A8E8-3C212578EA43}">
      <dgm:prSet/>
      <dgm:spPr/>
      <dgm:t>
        <a:bodyPr/>
        <a:lstStyle/>
        <a:p>
          <a:endParaRPr lang="en-US"/>
        </a:p>
      </dgm:t>
    </dgm:pt>
    <dgm:pt modelId="{B1E32884-9D95-4160-9F68-092B91F57F7D}">
      <dgm:prSet/>
      <dgm:spPr/>
      <dgm:t>
        <a:bodyPr/>
        <a:lstStyle/>
        <a:p>
          <a:r>
            <a:rPr lang="en-US"/>
            <a:t>How to program drones.</a:t>
          </a:r>
        </a:p>
      </dgm:t>
    </dgm:pt>
    <dgm:pt modelId="{49EE4847-825D-4EA5-B54E-D11488703AF9}" type="parTrans" cxnId="{58B56A98-23E6-4BF9-8EC8-BF3575D5B51F}">
      <dgm:prSet/>
      <dgm:spPr/>
      <dgm:t>
        <a:bodyPr/>
        <a:lstStyle/>
        <a:p>
          <a:endParaRPr lang="en-US"/>
        </a:p>
      </dgm:t>
    </dgm:pt>
    <dgm:pt modelId="{F91F992D-69E0-4BE2-B93F-4C35FCC582DC}" type="sibTrans" cxnId="{58B56A98-23E6-4BF9-8EC8-BF3575D5B51F}">
      <dgm:prSet/>
      <dgm:spPr/>
      <dgm:t>
        <a:bodyPr/>
        <a:lstStyle/>
        <a:p>
          <a:endParaRPr lang="en-US"/>
        </a:p>
      </dgm:t>
    </dgm:pt>
    <dgm:pt modelId="{E27AFF6F-4F08-491F-B2D0-6E458A99700F}">
      <dgm:prSet/>
      <dgm:spPr/>
      <dgm:t>
        <a:bodyPr/>
        <a:lstStyle/>
        <a:p>
          <a:r>
            <a:rPr lang="en-US"/>
            <a:t>and think about the impact drones have on people.</a:t>
          </a:r>
        </a:p>
      </dgm:t>
    </dgm:pt>
    <dgm:pt modelId="{ABC2BEFC-52DF-4341-A17F-EED51A8CB245}" type="parTrans" cxnId="{DADC6D75-D6FC-4646-B149-E9773F27C1FE}">
      <dgm:prSet/>
      <dgm:spPr/>
      <dgm:t>
        <a:bodyPr/>
        <a:lstStyle/>
        <a:p>
          <a:endParaRPr lang="en-US"/>
        </a:p>
      </dgm:t>
    </dgm:pt>
    <dgm:pt modelId="{37669B79-E8B9-4319-B04E-CEA10D2829EE}" type="sibTrans" cxnId="{DADC6D75-D6FC-4646-B149-E9773F27C1FE}">
      <dgm:prSet/>
      <dgm:spPr/>
      <dgm:t>
        <a:bodyPr/>
        <a:lstStyle/>
        <a:p>
          <a:endParaRPr lang="en-US"/>
        </a:p>
      </dgm:t>
    </dgm:pt>
    <dgm:pt modelId="{5FCDB266-BBAE-4EEF-BC7A-C2FFF3A2A5E6}" type="pres">
      <dgm:prSet presAssocID="{9E8C2521-2428-4054-9DE8-3468C42D58FF}" presName="diagram" presStyleCnt="0">
        <dgm:presLayoutVars>
          <dgm:dir/>
          <dgm:resizeHandles val="exact"/>
        </dgm:presLayoutVars>
      </dgm:prSet>
      <dgm:spPr/>
    </dgm:pt>
    <dgm:pt modelId="{105DE35C-5B64-4303-9136-9CB880ACA70B}" type="pres">
      <dgm:prSet presAssocID="{3F72B1B1-091F-4642-BFE4-69E8ED38340F}" presName="node" presStyleLbl="node1" presStyleIdx="0" presStyleCnt="6">
        <dgm:presLayoutVars>
          <dgm:bulletEnabled val="1"/>
        </dgm:presLayoutVars>
      </dgm:prSet>
      <dgm:spPr/>
    </dgm:pt>
    <dgm:pt modelId="{FA743E57-EE56-4B6C-9C6F-7AC2A48FF604}" type="pres">
      <dgm:prSet presAssocID="{EA26441F-7100-40B2-82E2-63356FEBAB15}" presName="sibTrans" presStyleLbl="sibTrans2D1" presStyleIdx="0" presStyleCnt="5"/>
      <dgm:spPr/>
    </dgm:pt>
    <dgm:pt modelId="{FA0CD398-EA8E-4CC4-B305-CA8F0561823D}" type="pres">
      <dgm:prSet presAssocID="{EA26441F-7100-40B2-82E2-63356FEBAB15}" presName="connectorText" presStyleLbl="sibTrans2D1" presStyleIdx="0" presStyleCnt="5"/>
      <dgm:spPr/>
    </dgm:pt>
    <dgm:pt modelId="{8BB98097-31F4-4DE2-B461-F9793C321717}" type="pres">
      <dgm:prSet presAssocID="{E72FE3F0-9A45-4436-B936-5C5702BF784C}" presName="node" presStyleLbl="node1" presStyleIdx="1" presStyleCnt="6">
        <dgm:presLayoutVars>
          <dgm:bulletEnabled val="1"/>
        </dgm:presLayoutVars>
      </dgm:prSet>
      <dgm:spPr/>
    </dgm:pt>
    <dgm:pt modelId="{351BA8DC-9886-4D57-A78F-8655E28D01E2}" type="pres">
      <dgm:prSet presAssocID="{430D43B0-5FEF-43F1-A5CF-28C805AAA9C2}" presName="sibTrans" presStyleLbl="sibTrans2D1" presStyleIdx="1" presStyleCnt="5"/>
      <dgm:spPr/>
    </dgm:pt>
    <dgm:pt modelId="{A5F526D0-9C53-47AC-B520-B19145A63806}" type="pres">
      <dgm:prSet presAssocID="{430D43B0-5FEF-43F1-A5CF-28C805AAA9C2}" presName="connectorText" presStyleLbl="sibTrans2D1" presStyleIdx="1" presStyleCnt="5"/>
      <dgm:spPr/>
    </dgm:pt>
    <dgm:pt modelId="{F3F58D41-4555-4DD7-BDD6-A5AB5F4FDB0B}" type="pres">
      <dgm:prSet presAssocID="{026D62F4-253F-4AC9-8C99-78587E0E5BC1}" presName="node" presStyleLbl="node1" presStyleIdx="2" presStyleCnt="6">
        <dgm:presLayoutVars>
          <dgm:bulletEnabled val="1"/>
        </dgm:presLayoutVars>
      </dgm:prSet>
      <dgm:spPr/>
    </dgm:pt>
    <dgm:pt modelId="{E6FEB440-98E1-4281-B73D-15D6D95D0321}" type="pres">
      <dgm:prSet presAssocID="{49979A1E-4CC2-4086-81F1-CF75C6AFC47B}" presName="sibTrans" presStyleLbl="sibTrans2D1" presStyleIdx="2" presStyleCnt="5"/>
      <dgm:spPr/>
    </dgm:pt>
    <dgm:pt modelId="{A4D7FA53-5FF2-489A-BD24-88AFE445E3BA}" type="pres">
      <dgm:prSet presAssocID="{49979A1E-4CC2-4086-81F1-CF75C6AFC47B}" presName="connectorText" presStyleLbl="sibTrans2D1" presStyleIdx="2" presStyleCnt="5"/>
      <dgm:spPr/>
    </dgm:pt>
    <dgm:pt modelId="{40E78AF0-B7C0-4D7A-8FF0-2CCFAF771530}" type="pres">
      <dgm:prSet presAssocID="{C21A9FFC-F378-44D9-B82A-F4D15DC1A9EC}" presName="node" presStyleLbl="node1" presStyleIdx="3" presStyleCnt="6">
        <dgm:presLayoutVars>
          <dgm:bulletEnabled val="1"/>
        </dgm:presLayoutVars>
      </dgm:prSet>
      <dgm:spPr/>
    </dgm:pt>
    <dgm:pt modelId="{3A0BD89B-65A3-4F3A-8558-770663966631}" type="pres">
      <dgm:prSet presAssocID="{855228AF-5B4D-4523-908D-76168D8D3D11}" presName="sibTrans" presStyleLbl="sibTrans2D1" presStyleIdx="3" presStyleCnt="5"/>
      <dgm:spPr/>
    </dgm:pt>
    <dgm:pt modelId="{83AD7879-14A5-4A03-9CB5-D3D07742A90E}" type="pres">
      <dgm:prSet presAssocID="{855228AF-5B4D-4523-908D-76168D8D3D11}" presName="connectorText" presStyleLbl="sibTrans2D1" presStyleIdx="3" presStyleCnt="5"/>
      <dgm:spPr/>
    </dgm:pt>
    <dgm:pt modelId="{2B6439B4-F03F-41B3-96AE-D742AC9D43E2}" type="pres">
      <dgm:prSet presAssocID="{B1E32884-9D95-4160-9F68-092B91F57F7D}" presName="node" presStyleLbl="node1" presStyleIdx="4" presStyleCnt="6">
        <dgm:presLayoutVars>
          <dgm:bulletEnabled val="1"/>
        </dgm:presLayoutVars>
      </dgm:prSet>
      <dgm:spPr/>
    </dgm:pt>
    <dgm:pt modelId="{3EEF2093-23CA-483C-916A-323995856F9E}" type="pres">
      <dgm:prSet presAssocID="{F91F992D-69E0-4BE2-B93F-4C35FCC582DC}" presName="sibTrans" presStyleLbl="sibTrans2D1" presStyleIdx="4" presStyleCnt="5"/>
      <dgm:spPr/>
    </dgm:pt>
    <dgm:pt modelId="{E152F6AD-AA99-456B-9610-EDC948EDF4F8}" type="pres">
      <dgm:prSet presAssocID="{F91F992D-69E0-4BE2-B93F-4C35FCC582DC}" presName="connectorText" presStyleLbl="sibTrans2D1" presStyleIdx="4" presStyleCnt="5"/>
      <dgm:spPr/>
    </dgm:pt>
    <dgm:pt modelId="{F0026E20-8356-46FA-8F29-EDB9793BF955}" type="pres">
      <dgm:prSet presAssocID="{E27AFF6F-4F08-491F-B2D0-6E458A99700F}" presName="node" presStyleLbl="node1" presStyleIdx="5" presStyleCnt="6">
        <dgm:presLayoutVars>
          <dgm:bulletEnabled val="1"/>
        </dgm:presLayoutVars>
      </dgm:prSet>
      <dgm:spPr/>
    </dgm:pt>
  </dgm:ptLst>
  <dgm:cxnLst>
    <dgm:cxn modelId="{1877B228-105C-4C70-ABB3-4B9BBE9EA0A8}" type="presOf" srcId="{49979A1E-4CC2-4086-81F1-CF75C6AFC47B}" destId="{E6FEB440-98E1-4281-B73D-15D6D95D0321}" srcOrd="0" destOrd="0" presId="urn:microsoft.com/office/officeart/2005/8/layout/process5"/>
    <dgm:cxn modelId="{AF34B23A-F61C-4A84-928B-ED9F7D9F71BA}" type="presOf" srcId="{9E8C2521-2428-4054-9DE8-3468C42D58FF}" destId="{5FCDB266-BBAE-4EEF-BC7A-C2FFF3A2A5E6}" srcOrd="0" destOrd="0" presId="urn:microsoft.com/office/officeart/2005/8/layout/process5"/>
    <dgm:cxn modelId="{3C1DCF3F-C036-4A17-A8E8-3C212578EA43}" srcId="{9E8C2521-2428-4054-9DE8-3468C42D58FF}" destId="{C21A9FFC-F378-44D9-B82A-F4D15DC1A9EC}" srcOrd="3" destOrd="0" parTransId="{84CE1894-AC6B-43A0-B789-44BD624971E0}" sibTransId="{855228AF-5B4D-4523-908D-76168D8D3D11}"/>
    <dgm:cxn modelId="{DF2E4863-7C4F-44AF-9665-0429857DABE7}" type="presOf" srcId="{026D62F4-253F-4AC9-8C99-78587E0E5BC1}" destId="{F3F58D41-4555-4DD7-BDD6-A5AB5F4FDB0B}" srcOrd="0" destOrd="0" presId="urn:microsoft.com/office/officeart/2005/8/layout/process5"/>
    <dgm:cxn modelId="{E9473F4E-3B12-4E1A-9015-9030347D94D8}" type="presOf" srcId="{E72FE3F0-9A45-4436-B936-5C5702BF784C}" destId="{8BB98097-31F4-4DE2-B461-F9793C321717}" srcOrd="0" destOrd="0" presId="urn:microsoft.com/office/officeart/2005/8/layout/process5"/>
    <dgm:cxn modelId="{DADC6D75-D6FC-4646-B149-E9773F27C1FE}" srcId="{9E8C2521-2428-4054-9DE8-3468C42D58FF}" destId="{E27AFF6F-4F08-491F-B2D0-6E458A99700F}" srcOrd="5" destOrd="0" parTransId="{ABC2BEFC-52DF-4341-A17F-EED51A8CB245}" sibTransId="{37669B79-E8B9-4319-B04E-CEA10D2829EE}"/>
    <dgm:cxn modelId="{67835055-8760-484D-9DEF-7C1CFF176157}" type="presOf" srcId="{C21A9FFC-F378-44D9-B82A-F4D15DC1A9EC}" destId="{40E78AF0-B7C0-4D7A-8FF0-2CCFAF771530}" srcOrd="0" destOrd="0" presId="urn:microsoft.com/office/officeart/2005/8/layout/process5"/>
    <dgm:cxn modelId="{EFF33978-2A7E-438E-B662-7D6748006991}" type="presOf" srcId="{855228AF-5B4D-4523-908D-76168D8D3D11}" destId="{83AD7879-14A5-4A03-9CB5-D3D07742A90E}" srcOrd="1" destOrd="0" presId="urn:microsoft.com/office/officeart/2005/8/layout/process5"/>
    <dgm:cxn modelId="{98B4C45A-CE50-41DE-A914-390268D1883D}" type="presOf" srcId="{855228AF-5B4D-4523-908D-76168D8D3D11}" destId="{3A0BD89B-65A3-4F3A-8558-770663966631}" srcOrd="0" destOrd="0" presId="urn:microsoft.com/office/officeart/2005/8/layout/process5"/>
    <dgm:cxn modelId="{DA1DCF8D-DE18-411D-9F25-6B73711DC59D}" type="presOf" srcId="{430D43B0-5FEF-43F1-A5CF-28C805AAA9C2}" destId="{A5F526D0-9C53-47AC-B520-B19145A63806}" srcOrd="1" destOrd="0" presId="urn:microsoft.com/office/officeart/2005/8/layout/process5"/>
    <dgm:cxn modelId="{63F1608E-C04E-4549-9AF7-8C738E46382A}" type="presOf" srcId="{EA26441F-7100-40B2-82E2-63356FEBAB15}" destId="{FA743E57-EE56-4B6C-9C6F-7AC2A48FF604}" srcOrd="0" destOrd="0" presId="urn:microsoft.com/office/officeart/2005/8/layout/process5"/>
    <dgm:cxn modelId="{58B56A98-23E6-4BF9-8EC8-BF3575D5B51F}" srcId="{9E8C2521-2428-4054-9DE8-3468C42D58FF}" destId="{B1E32884-9D95-4160-9F68-092B91F57F7D}" srcOrd="4" destOrd="0" parTransId="{49EE4847-825D-4EA5-B54E-D11488703AF9}" sibTransId="{F91F992D-69E0-4BE2-B93F-4C35FCC582DC}"/>
    <dgm:cxn modelId="{EE23889C-425A-4C5F-8775-D2E84DD3EA25}" type="presOf" srcId="{3F72B1B1-091F-4642-BFE4-69E8ED38340F}" destId="{105DE35C-5B64-4303-9136-9CB880ACA70B}" srcOrd="0" destOrd="0" presId="urn:microsoft.com/office/officeart/2005/8/layout/process5"/>
    <dgm:cxn modelId="{9B77ECAA-5A4B-44FC-82B5-E1C50D63BD66}" type="presOf" srcId="{E27AFF6F-4F08-491F-B2D0-6E458A99700F}" destId="{F0026E20-8356-46FA-8F29-EDB9793BF955}" srcOrd="0" destOrd="0" presId="urn:microsoft.com/office/officeart/2005/8/layout/process5"/>
    <dgm:cxn modelId="{55505DAD-D138-4502-B8DB-B179152B4A7F}" type="presOf" srcId="{B1E32884-9D95-4160-9F68-092B91F57F7D}" destId="{2B6439B4-F03F-41B3-96AE-D742AC9D43E2}" srcOrd="0" destOrd="0" presId="urn:microsoft.com/office/officeart/2005/8/layout/process5"/>
    <dgm:cxn modelId="{8FCA7DB2-92C3-4D0C-A2FD-4E177345EE2A}" srcId="{9E8C2521-2428-4054-9DE8-3468C42D58FF}" destId="{E72FE3F0-9A45-4436-B936-5C5702BF784C}" srcOrd="1" destOrd="0" parTransId="{E7924C98-53EC-47EE-9544-12BA0E134DB7}" sibTransId="{430D43B0-5FEF-43F1-A5CF-28C805AAA9C2}"/>
    <dgm:cxn modelId="{24FA19C0-CFFE-448D-AB1D-711E17C36EE3}" srcId="{9E8C2521-2428-4054-9DE8-3468C42D58FF}" destId="{3F72B1B1-091F-4642-BFE4-69E8ED38340F}" srcOrd="0" destOrd="0" parTransId="{75DF5897-15A3-4DB1-B198-20D14595F922}" sibTransId="{EA26441F-7100-40B2-82E2-63356FEBAB15}"/>
    <dgm:cxn modelId="{B8111FC0-6D39-4130-9B1A-EECDEBA9AC44}" type="presOf" srcId="{F91F992D-69E0-4BE2-B93F-4C35FCC582DC}" destId="{3EEF2093-23CA-483C-916A-323995856F9E}" srcOrd="0" destOrd="0" presId="urn:microsoft.com/office/officeart/2005/8/layout/process5"/>
    <dgm:cxn modelId="{052531CC-DC2E-4726-B26A-47CA243625E3}" type="presOf" srcId="{49979A1E-4CC2-4086-81F1-CF75C6AFC47B}" destId="{A4D7FA53-5FF2-489A-BD24-88AFE445E3BA}" srcOrd="1" destOrd="0" presId="urn:microsoft.com/office/officeart/2005/8/layout/process5"/>
    <dgm:cxn modelId="{8A68BFD1-2961-4123-A65E-44F3B31F654A}" type="presOf" srcId="{F91F992D-69E0-4BE2-B93F-4C35FCC582DC}" destId="{E152F6AD-AA99-456B-9610-EDC948EDF4F8}" srcOrd="1" destOrd="0" presId="urn:microsoft.com/office/officeart/2005/8/layout/process5"/>
    <dgm:cxn modelId="{96DC6CF1-90D4-4A5E-B909-C5E1508903B7}" type="presOf" srcId="{EA26441F-7100-40B2-82E2-63356FEBAB15}" destId="{FA0CD398-EA8E-4CC4-B305-CA8F0561823D}" srcOrd="1" destOrd="0" presId="urn:microsoft.com/office/officeart/2005/8/layout/process5"/>
    <dgm:cxn modelId="{6C9932FA-5DEA-47D4-85EE-9A9F3C2E3636}" srcId="{9E8C2521-2428-4054-9DE8-3468C42D58FF}" destId="{026D62F4-253F-4AC9-8C99-78587E0E5BC1}" srcOrd="2" destOrd="0" parTransId="{ECFD3D4B-8DBA-4D6A-BCA5-EA05F4A701A2}" sibTransId="{49979A1E-4CC2-4086-81F1-CF75C6AFC47B}"/>
    <dgm:cxn modelId="{7A9541FA-E029-4C16-AF45-BF9A35776781}" type="presOf" srcId="{430D43B0-5FEF-43F1-A5CF-28C805AAA9C2}" destId="{351BA8DC-9886-4D57-A78F-8655E28D01E2}" srcOrd="0" destOrd="0" presId="urn:microsoft.com/office/officeart/2005/8/layout/process5"/>
    <dgm:cxn modelId="{16D85687-74D8-4474-AE93-C7921878D4FE}" type="presParOf" srcId="{5FCDB266-BBAE-4EEF-BC7A-C2FFF3A2A5E6}" destId="{105DE35C-5B64-4303-9136-9CB880ACA70B}" srcOrd="0" destOrd="0" presId="urn:microsoft.com/office/officeart/2005/8/layout/process5"/>
    <dgm:cxn modelId="{4EBD4301-7A1C-42F7-82D3-0B9D82FD9F89}" type="presParOf" srcId="{5FCDB266-BBAE-4EEF-BC7A-C2FFF3A2A5E6}" destId="{FA743E57-EE56-4B6C-9C6F-7AC2A48FF604}" srcOrd="1" destOrd="0" presId="urn:microsoft.com/office/officeart/2005/8/layout/process5"/>
    <dgm:cxn modelId="{29D44D66-F6B0-4827-B394-23BD547C1E9D}" type="presParOf" srcId="{FA743E57-EE56-4B6C-9C6F-7AC2A48FF604}" destId="{FA0CD398-EA8E-4CC4-B305-CA8F0561823D}" srcOrd="0" destOrd="0" presId="urn:microsoft.com/office/officeart/2005/8/layout/process5"/>
    <dgm:cxn modelId="{FF4C3194-05FB-488F-8872-0A11BA0475DD}" type="presParOf" srcId="{5FCDB266-BBAE-4EEF-BC7A-C2FFF3A2A5E6}" destId="{8BB98097-31F4-4DE2-B461-F9793C321717}" srcOrd="2" destOrd="0" presId="urn:microsoft.com/office/officeart/2005/8/layout/process5"/>
    <dgm:cxn modelId="{6ED8B55A-0346-4D5C-BE6A-3DB16B4ABACF}" type="presParOf" srcId="{5FCDB266-BBAE-4EEF-BC7A-C2FFF3A2A5E6}" destId="{351BA8DC-9886-4D57-A78F-8655E28D01E2}" srcOrd="3" destOrd="0" presId="urn:microsoft.com/office/officeart/2005/8/layout/process5"/>
    <dgm:cxn modelId="{FDD88E7F-36F8-47F6-9BE4-6FCB42950AA7}" type="presParOf" srcId="{351BA8DC-9886-4D57-A78F-8655E28D01E2}" destId="{A5F526D0-9C53-47AC-B520-B19145A63806}" srcOrd="0" destOrd="0" presId="urn:microsoft.com/office/officeart/2005/8/layout/process5"/>
    <dgm:cxn modelId="{4DECE95C-98D0-4D60-AB54-5CD5CA17836C}" type="presParOf" srcId="{5FCDB266-BBAE-4EEF-BC7A-C2FFF3A2A5E6}" destId="{F3F58D41-4555-4DD7-BDD6-A5AB5F4FDB0B}" srcOrd="4" destOrd="0" presId="urn:microsoft.com/office/officeart/2005/8/layout/process5"/>
    <dgm:cxn modelId="{50E1EF3E-EC14-44BF-9881-C6AF21D3BA23}" type="presParOf" srcId="{5FCDB266-BBAE-4EEF-BC7A-C2FFF3A2A5E6}" destId="{E6FEB440-98E1-4281-B73D-15D6D95D0321}" srcOrd="5" destOrd="0" presId="urn:microsoft.com/office/officeart/2005/8/layout/process5"/>
    <dgm:cxn modelId="{0B25A5C5-06AB-4F17-AEB0-02E1B362DE47}" type="presParOf" srcId="{E6FEB440-98E1-4281-B73D-15D6D95D0321}" destId="{A4D7FA53-5FF2-489A-BD24-88AFE445E3BA}" srcOrd="0" destOrd="0" presId="urn:microsoft.com/office/officeart/2005/8/layout/process5"/>
    <dgm:cxn modelId="{9A42D96D-AECF-4A65-982F-42524F176122}" type="presParOf" srcId="{5FCDB266-BBAE-4EEF-BC7A-C2FFF3A2A5E6}" destId="{40E78AF0-B7C0-4D7A-8FF0-2CCFAF771530}" srcOrd="6" destOrd="0" presId="urn:microsoft.com/office/officeart/2005/8/layout/process5"/>
    <dgm:cxn modelId="{57338FA0-45B4-4720-A818-D55630BC61A3}" type="presParOf" srcId="{5FCDB266-BBAE-4EEF-BC7A-C2FFF3A2A5E6}" destId="{3A0BD89B-65A3-4F3A-8558-770663966631}" srcOrd="7" destOrd="0" presId="urn:microsoft.com/office/officeart/2005/8/layout/process5"/>
    <dgm:cxn modelId="{9B512F82-D3ED-4F8C-A2EA-AE8532CDEB17}" type="presParOf" srcId="{3A0BD89B-65A3-4F3A-8558-770663966631}" destId="{83AD7879-14A5-4A03-9CB5-D3D07742A90E}" srcOrd="0" destOrd="0" presId="urn:microsoft.com/office/officeart/2005/8/layout/process5"/>
    <dgm:cxn modelId="{C2641CF8-93DA-4F4F-B51E-EFF68D3D370F}" type="presParOf" srcId="{5FCDB266-BBAE-4EEF-BC7A-C2FFF3A2A5E6}" destId="{2B6439B4-F03F-41B3-96AE-D742AC9D43E2}" srcOrd="8" destOrd="0" presId="urn:microsoft.com/office/officeart/2005/8/layout/process5"/>
    <dgm:cxn modelId="{4DF7CD1C-B973-4202-8ADE-97703BA7C176}" type="presParOf" srcId="{5FCDB266-BBAE-4EEF-BC7A-C2FFF3A2A5E6}" destId="{3EEF2093-23CA-483C-916A-323995856F9E}" srcOrd="9" destOrd="0" presId="urn:microsoft.com/office/officeart/2005/8/layout/process5"/>
    <dgm:cxn modelId="{3ED8A656-544F-4ADC-A92A-224EE398C237}" type="presParOf" srcId="{3EEF2093-23CA-483C-916A-323995856F9E}" destId="{E152F6AD-AA99-456B-9610-EDC948EDF4F8}" srcOrd="0" destOrd="0" presId="urn:microsoft.com/office/officeart/2005/8/layout/process5"/>
    <dgm:cxn modelId="{D142BF34-1B3F-438B-BF8A-9902382F6E83}" type="presParOf" srcId="{5FCDB266-BBAE-4EEF-BC7A-C2FFF3A2A5E6}" destId="{F0026E20-8356-46FA-8F29-EDB9793BF955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DE35C-5B64-4303-9136-9CB880ACA70B}">
      <dsp:nvSpPr>
        <dsp:cNvPr id="0" name=""/>
        <dsp:cNvSpPr/>
      </dsp:nvSpPr>
      <dsp:spPr>
        <a:xfrm>
          <a:off x="0" y="970610"/>
          <a:ext cx="2068124" cy="1240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 and fly drone </a:t>
          </a:r>
          <a:br>
            <a:rPr lang="en-US" sz="1700" kern="1200" dirty="0"/>
          </a:br>
          <a:r>
            <a:rPr lang="en-US" sz="1700" kern="1200" dirty="0"/>
            <a:t>From pieces of Wood and tools</a:t>
          </a:r>
        </a:p>
      </dsp:txBody>
      <dsp:txXfrm>
        <a:off x="36344" y="1006954"/>
        <a:ext cx="1995436" cy="1168186"/>
      </dsp:txXfrm>
    </dsp:sp>
    <dsp:sp modelId="{FA743E57-EE56-4B6C-9C6F-7AC2A48FF604}">
      <dsp:nvSpPr>
        <dsp:cNvPr id="0" name=""/>
        <dsp:cNvSpPr/>
      </dsp:nvSpPr>
      <dsp:spPr>
        <a:xfrm>
          <a:off x="2250119" y="1334600"/>
          <a:ext cx="438442" cy="512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250119" y="1437179"/>
        <a:ext cx="306909" cy="307736"/>
      </dsp:txXfrm>
    </dsp:sp>
    <dsp:sp modelId="{8BB98097-31F4-4DE2-B461-F9793C321717}">
      <dsp:nvSpPr>
        <dsp:cNvPr id="0" name=""/>
        <dsp:cNvSpPr/>
      </dsp:nvSpPr>
      <dsp:spPr>
        <a:xfrm>
          <a:off x="2895373" y="970610"/>
          <a:ext cx="2068124" cy="1240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Gather information(log) </a:t>
          </a:r>
        </a:p>
      </dsp:txBody>
      <dsp:txXfrm>
        <a:off x="2931717" y="1006954"/>
        <a:ext cx="1995436" cy="1168186"/>
      </dsp:txXfrm>
    </dsp:sp>
    <dsp:sp modelId="{351BA8DC-9886-4D57-A78F-8655E28D01E2}">
      <dsp:nvSpPr>
        <dsp:cNvPr id="0" name=""/>
        <dsp:cNvSpPr/>
      </dsp:nvSpPr>
      <dsp:spPr>
        <a:xfrm>
          <a:off x="5145493" y="1334600"/>
          <a:ext cx="438442" cy="512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45493" y="1437179"/>
        <a:ext cx="306909" cy="307736"/>
      </dsp:txXfrm>
    </dsp:sp>
    <dsp:sp modelId="{F3F58D41-4555-4DD7-BDD6-A5AB5F4FDB0B}">
      <dsp:nvSpPr>
        <dsp:cNvPr id="0" name=""/>
        <dsp:cNvSpPr/>
      </dsp:nvSpPr>
      <dsp:spPr>
        <a:xfrm>
          <a:off x="5790747" y="970610"/>
          <a:ext cx="2068124" cy="1240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Understand how to use that information to solve. real-world problems.</a:t>
          </a:r>
        </a:p>
      </dsp:txBody>
      <dsp:txXfrm>
        <a:off x="5827091" y="1006954"/>
        <a:ext cx="1995436" cy="1168186"/>
      </dsp:txXfrm>
    </dsp:sp>
    <dsp:sp modelId="{E6FEB440-98E1-4281-B73D-15D6D95D0321}">
      <dsp:nvSpPr>
        <dsp:cNvPr id="0" name=""/>
        <dsp:cNvSpPr/>
      </dsp:nvSpPr>
      <dsp:spPr>
        <a:xfrm>
          <a:off x="8040867" y="1334600"/>
          <a:ext cx="438442" cy="512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040867" y="1437179"/>
        <a:ext cx="306909" cy="307736"/>
      </dsp:txXfrm>
    </dsp:sp>
    <dsp:sp modelId="{40E78AF0-B7C0-4D7A-8FF0-2CCFAF771530}">
      <dsp:nvSpPr>
        <dsp:cNvPr id="0" name=""/>
        <dsp:cNvSpPr/>
      </dsp:nvSpPr>
      <dsp:spPr>
        <a:xfrm>
          <a:off x="8686121" y="970610"/>
          <a:ext cx="2068124" cy="1240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Learn about drone safety</a:t>
          </a:r>
        </a:p>
      </dsp:txBody>
      <dsp:txXfrm>
        <a:off x="8722465" y="1006954"/>
        <a:ext cx="1995436" cy="1168186"/>
      </dsp:txXfrm>
    </dsp:sp>
    <dsp:sp modelId="{3A0BD89B-65A3-4F3A-8558-770663966631}">
      <dsp:nvSpPr>
        <dsp:cNvPr id="0" name=""/>
        <dsp:cNvSpPr/>
      </dsp:nvSpPr>
      <dsp:spPr>
        <a:xfrm>
          <a:off x="10936241" y="1334600"/>
          <a:ext cx="438442" cy="512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936241" y="1437179"/>
        <a:ext cx="306909" cy="307736"/>
      </dsp:txXfrm>
    </dsp:sp>
    <dsp:sp modelId="{2B6439B4-F03F-41B3-96AE-D742AC9D43E2}">
      <dsp:nvSpPr>
        <dsp:cNvPr id="0" name=""/>
        <dsp:cNvSpPr/>
      </dsp:nvSpPr>
      <dsp:spPr>
        <a:xfrm>
          <a:off x="11581495" y="970610"/>
          <a:ext cx="2068124" cy="1240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to program drones.</a:t>
          </a:r>
        </a:p>
      </dsp:txBody>
      <dsp:txXfrm>
        <a:off x="11617839" y="1006954"/>
        <a:ext cx="1995436" cy="1168186"/>
      </dsp:txXfrm>
    </dsp:sp>
    <dsp:sp modelId="{3EEF2093-23CA-483C-916A-323995856F9E}">
      <dsp:nvSpPr>
        <dsp:cNvPr id="0" name=""/>
        <dsp:cNvSpPr/>
      </dsp:nvSpPr>
      <dsp:spPr>
        <a:xfrm>
          <a:off x="13831614" y="1334600"/>
          <a:ext cx="438442" cy="512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3831614" y="1437179"/>
        <a:ext cx="306909" cy="307736"/>
      </dsp:txXfrm>
    </dsp:sp>
    <dsp:sp modelId="{F0026E20-8356-46FA-8F29-EDB9793BF955}">
      <dsp:nvSpPr>
        <dsp:cNvPr id="0" name=""/>
        <dsp:cNvSpPr/>
      </dsp:nvSpPr>
      <dsp:spPr>
        <a:xfrm>
          <a:off x="14476869" y="970610"/>
          <a:ext cx="2068124" cy="1240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and think about the impact drones have on people.</a:t>
          </a:r>
        </a:p>
      </dsp:txBody>
      <dsp:txXfrm>
        <a:off x="14513213" y="1006954"/>
        <a:ext cx="1995436" cy="116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902D-7785-4757-8481-57549CEF0DCD}" type="datetimeFigureOut">
              <a:rPr lang="de-DE" smtClean="0"/>
              <a:t>16.08.2024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008ED-B59F-48FC-A126-19D24A8673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7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08ED-B59F-48FC-A126-19D24A86730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19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sv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057/Drones-for-Computer-Vision-applica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ithub.com/GIT057/Drones-for-Computer-Vision-applicati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 rot="5400000">
            <a:off x="14834884" y="450282"/>
            <a:ext cx="1141834" cy="2171671"/>
          </a:xfrm>
          <a:custGeom>
            <a:avLst/>
            <a:gdLst/>
            <a:ahLst/>
            <a:cxnLst/>
            <a:rect l="l" t="t" r="r" b="b"/>
            <a:pathLst>
              <a:path w="1405602" h="2673334">
                <a:moveTo>
                  <a:pt x="0" y="0"/>
                </a:moveTo>
                <a:lnTo>
                  <a:pt x="1405602" y="0"/>
                </a:lnTo>
                <a:lnTo>
                  <a:pt x="1405602" y="2673335"/>
                </a:lnTo>
                <a:lnTo>
                  <a:pt x="0" y="267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96362" y="4034844"/>
            <a:ext cx="2545794" cy="1504333"/>
          </a:xfrm>
          <a:custGeom>
            <a:avLst/>
            <a:gdLst/>
            <a:ahLst/>
            <a:cxnLst/>
            <a:rect l="l" t="t" r="r" b="b"/>
            <a:pathLst>
              <a:path w="3133881" h="1851839">
                <a:moveTo>
                  <a:pt x="0" y="0"/>
                </a:moveTo>
                <a:lnTo>
                  <a:pt x="3133880" y="0"/>
                </a:lnTo>
                <a:lnTo>
                  <a:pt x="3133880" y="1851839"/>
                </a:lnTo>
                <a:lnTo>
                  <a:pt x="0" y="1851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42557" y="6662936"/>
            <a:ext cx="1449080" cy="2658862"/>
          </a:xfrm>
          <a:custGeom>
            <a:avLst/>
            <a:gdLst/>
            <a:ahLst/>
            <a:cxnLst/>
            <a:rect l="l" t="t" r="r" b="b"/>
            <a:pathLst>
              <a:path w="1783822" h="3273068">
                <a:moveTo>
                  <a:pt x="0" y="0"/>
                </a:moveTo>
                <a:lnTo>
                  <a:pt x="1783822" y="0"/>
                </a:lnTo>
                <a:lnTo>
                  <a:pt x="1783822" y="3273068"/>
                </a:lnTo>
                <a:lnTo>
                  <a:pt x="0" y="3273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566764" y="2357890"/>
            <a:ext cx="10993569" cy="301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740664">
              <a:lnSpc>
                <a:spcPts val="7086"/>
              </a:lnSpc>
              <a:spcAft>
                <a:spcPts val="600"/>
              </a:spcAft>
            </a:pPr>
            <a:r>
              <a:rPr lang="en-US" sz="656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  <a:sym typeface="Times New Roman"/>
              </a:rPr>
              <a:t>Drones for computer vision applications</a:t>
            </a:r>
          </a:p>
          <a:p>
            <a:pPr algn="ctr">
              <a:lnSpc>
                <a:spcPts val="8748"/>
              </a:lnSpc>
              <a:spcAft>
                <a:spcPts val="600"/>
              </a:spcAft>
            </a:pPr>
            <a:endParaRPr lang="en-US" sz="8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33479" y="4552546"/>
            <a:ext cx="10993569" cy="292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740664">
              <a:lnSpc>
                <a:spcPts val="1952"/>
              </a:lnSpc>
              <a:spcAft>
                <a:spcPts val="600"/>
              </a:spcAft>
            </a:pPr>
            <a:r>
              <a:rPr lang="en-US" sz="2260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  <a:sym typeface="Times New Roman"/>
              </a:rPr>
              <a:t>Lukas Beierl, Erwin Grenz, Nadir Hussain </a:t>
            </a:r>
          </a:p>
          <a:p>
            <a:pPr algn="ctr" defTabSz="740664">
              <a:lnSpc>
                <a:spcPts val="1952"/>
              </a:lnSpc>
              <a:spcAft>
                <a:spcPts val="600"/>
              </a:spcAft>
            </a:pPr>
            <a:r>
              <a:rPr lang="en-US" sz="2260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  <a:sym typeface="Times New Roman"/>
              </a:rPr>
              <a:t>Group 3</a:t>
            </a:r>
          </a:p>
          <a:p>
            <a:pPr algn="ctr" defTabSz="740664">
              <a:lnSpc>
                <a:spcPts val="1952"/>
              </a:lnSpc>
              <a:spcAft>
                <a:spcPts val="600"/>
              </a:spcAft>
            </a:pPr>
            <a:endParaRPr lang="en-US" sz="2260" kern="1200">
              <a:solidFill>
                <a:srgbClr val="000000"/>
              </a:solidFill>
              <a:latin typeface="Times New Roman"/>
              <a:ea typeface="+mn-ea"/>
              <a:cs typeface="Times New Roman"/>
              <a:sym typeface="Times New Roman"/>
            </a:endParaRPr>
          </a:p>
          <a:p>
            <a:pPr algn="ctr" defTabSz="740664">
              <a:lnSpc>
                <a:spcPts val="1952"/>
              </a:lnSpc>
              <a:spcAft>
                <a:spcPts val="600"/>
              </a:spcAft>
            </a:pPr>
            <a:r>
              <a:rPr lang="en-US" sz="2260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  <a:sym typeface="Times New Roman"/>
              </a:rPr>
              <a:t>(Summer School), (E24)</a:t>
            </a:r>
          </a:p>
          <a:p>
            <a:pPr algn="ctr" defTabSz="740664">
              <a:lnSpc>
                <a:spcPts val="1952"/>
              </a:lnSpc>
              <a:spcAft>
                <a:spcPts val="600"/>
              </a:spcAft>
            </a:pPr>
            <a:endParaRPr lang="en-US" sz="2260" kern="1200">
              <a:solidFill>
                <a:srgbClr val="000000"/>
              </a:solidFill>
              <a:latin typeface="Times New Roman"/>
              <a:ea typeface="+mn-ea"/>
              <a:cs typeface="Times New Roman"/>
              <a:sym typeface="Times New Roman"/>
            </a:endParaRPr>
          </a:p>
          <a:p>
            <a:pPr algn="ctr" defTabSz="740664">
              <a:lnSpc>
                <a:spcPts val="1952"/>
              </a:lnSpc>
              <a:spcAft>
                <a:spcPts val="600"/>
              </a:spcAft>
            </a:pPr>
            <a:endParaRPr lang="en-US" sz="2260" kern="1200">
              <a:solidFill>
                <a:srgbClr val="000000"/>
              </a:solidFill>
              <a:latin typeface="Times New Roman"/>
              <a:ea typeface="+mn-ea"/>
              <a:cs typeface="Times New Roman"/>
              <a:sym typeface="Times New Roman"/>
            </a:endParaRPr>
          </a:p>
          <a:p>
            <a:pPr algn="ctr" defTabSz="740664">
              <a:lnSpc>
                <a:spcPts val="1952"/>
              </a:lnSpc>
              <a:spcAft>
                <a:spcPts val="600"/>
              </a:spcAft>
            </a:pPr>
            <a:endParaRPr lang="en-US" sz="2260" kern="1200">
              <a:solidFill>
                <a:srgbClr val="000000"/>
              </a:solidFill>
              <a:latin typeface="Times New Roman"/>
              <a:ea typeface="+mn-ea"/>
              <a:cs typeface="Times New Roman"/>
              <a:sym typeface="Times New Roman"/>
            </a:endParaRPr>
          </a:p>
          <a:p>
            <a:pPr algn="ctr" defTabSz="740664">
              <a:lnSpc>
                <a:spcPts val="1952"/>
              </a:lnSpc>
              <a:spcAft>
                <a:spcPts val="600"/>
              </a:spcAft>
            </a:pPr>
            <a:endParaRPr lang="en-US" sz="2260" kern="1200">
              <a:solidFill>
                <a:srgbClr val="000000"/>
              </a:solidFill>
              <a:latin typeface="Times New Roman"/>
              <a:ea typeface="+mn-ea"/>
              <a:cs typeface="Times New Roman"/>
              <a:sym typeface="Times New Roman"/>
            </a:endParaRPr>
          </a:p>
          <a:p>
            <a:pPr algn="ctr" defTabSz="740664">
              <a:lnSpc>
                <a:spcPts val="1952"/>
              </a:lnSpc>
              <a:spcAft>
                <a:spcPts val="600"/>
              </a:spcAft>
            </a:pPr>
            <a:r>
              <a:rPr lang="en-US" sz="2260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  <a:sym typeface="Times New Roman"/>
              </a:rPr>
              <a:t>16.08.2024</a:t>
            </a:r>
            <a:endParaRPr lang="en-US" sz="279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857916"/>
          </a:xfrm>
        </p:spPr>
        <p:txBody>
          <a:bodyPr>
            <a:normAutofit/>
          </a:bodyPr>
          <a:lstStyle/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Template-Title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C4918-A83F-61C4-A18D-5C0BA4238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7886700" cy="6527007"/>
          </a:xfrm>
        </p:spPr>
        <p:txBody>
          <a:bodyPr>
            <a:normAutofit/>
          </a:bodyPr>
          <a:lstStyle/>
          <a:p>
            <a:r>
              <a:rPr lang="de-DE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248533" y="-633865"/>
            <a:ext cx="1405602" cy="267333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1257300" y="1214103"/>
            <a:ext cx="15773400" cy="85791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endParaRPr lang="de-DE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1593078-6ECB-E77B-5AA3-EC639777F14C}"/>
              </a:ext>
            </a:extLst>
          </p:cNvPr>
          <p:cNvSpPr txBox="1">
            <a:spLocks/>
          </p:cNvSpPr>
          <p:nvPr/>
        </p:nvSpPr>
        <p:spPr>
          <a:xfrm>
            <a:off x="9144000" y="2738438"/>
            <a:ext cx="7886700" cy="6527007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1257300" y="9265445"/>
            <a:ext cx="15773400" cy="473867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</p:spTree>
    <p:extLst>
      <p:ext uri="{BB962C8B-B14F-4D97-AF65-F5344CB8AC3E}">
        <p14:creationId xmlns:p14="http://schemas.microsoft.com/office/powerpoint/2010/main" val="283326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573358"/>
            <a:ext cx="15590520" cy="76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1.Introduction 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16248532" y="-633866"/>
            <a:ext cx="1405602" cy="2673334"/>
          </a:xfrm>
          <a:custGeom>
            <a:avLst/>
            <a:gdLst/>
            <a:ahLst/>
            <a:cxnLst/>
            <a:rect l="l" t="t" r="r" b="b"/>
            <a:pathLst>
              <a:path w="1405602" h="2673334">
                <a:moveTo>
                  <a:pt x="0" y="0"/>
                </a:moveTo>
                <a:lnTo>
                  <a:pt x="1405602" y="0"/>
                </a:lnTo>
                <a:lnTo>
                  <a:pt x="1405602" y="2673335"/>
                </a:lnTo>
                <a:lnTo>
                  <a:pt x="0" y="267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48740" y="9282589"/>
            <a:ext cx="1559052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1 									Group 3 – 16.08.2024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8D362CD2-1E27-D07D-7A10-062D71FBE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026743"/>
              </p:ext>
            </p:extLst>
          </p:nvPr>
        </p:nvGraphicFramePr>
        <p:xfrm>
          <a:off x="1028700" y="1664453"/>
          <a:ext cx="16544994" cy="3182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drone on the grass&#10;&#10;Description automatically generated">
            <a:extLst>
              <a:ext uri="{FF2B5EF4-FFF2-40B4-BE49-F238E27FC236}">
                <a16:creationId xmlns:a16="http://schemas.microsoft.com/office/drawing/2014/main" id="{87F7A808-E0C4-C048-58C1-C74DBD91C8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9" b="29679"/>
          <a:stretch/>
        </p:blipFill>
        <p:spPr>
          <a:xfrm>
            <a:off x="9677400" y="4286900"/>
            <a:ext cx="7715250" cy="4343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plastic container with pieces of wood and wires on a table">
            <a:extLst>
              <a:ext uri="{FF2B5EF4-FFF2-40B4-BE49-F238E27FC236}">
                <a16:creationId xmlns:a16="http://schemas.microsoft.com/office/drawing/2014/main" id="{98004F57-D42B-2860-DA50-1081C88E4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45747" y="3373459"/>
            <a:ext cx="4616082" cy="6154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C930B71-8247-A3A6-6104-724BFE3B1053}"/>
              </a:ext>
            </a:extLst>
          </p:cNvPr>
          <p:cNvSpPr/>
          <p:nvPr/>
        </p:nvSpPr>
        <p:spPr>
          <a:xfrm>
            <a:off x="8154520" y="5841642"/>
            <a:ext cx="1219200" cy="9020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248281"/>
            <a:ext cx="1559052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endParaRPr dirty="0"/>
          </a:p>
          <a:p>
            <a:pPr algn="l">
              <a:lnSpc>
                <a:spcPts val="5184"/>
              </a:lnSpc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2.Construction</a:t>
            </a:r>
            <a:b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4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Freeform 3"/>
          <p:cNvSpPr/>
          <p:nvPr/>
        </p:nvSpPr>
        <p:spPr>
          <a:xfrm rot="5400000">
            <a:off x="16248532" y="-633866"/>
            <a:ext cx="1405602" cy="2673334"/>
          </a:xfrm>
          <a:custGeom>
            <a:avLst/>
            <a:gdLst/>
            <a:ahLst/>
            <a:cxnLst/>
            <a:rect l="l" t="t" r="r" b="b"/>
            <a:pathLst>
              <a:path w="1405602" h="2673334">
                <a:moveTo>
                  <a:pt x="0" y="0"/>
                </a:moveTo>
                <a:lnTo>
                  <a:pt x="1405602" y="0"/>
                </a:lnTo>
                <a:lnTo>
                  <a:pt x="1405602" y="2673335"/>
                </a:lnTo>
                <a:lnTo>
                  <a:pt x="0" y="267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36332" y="6238911"/>
            <a:ext cx="1445937" cy="3996226"/>
          </a:xfrm>
          <a:custGeom>
            <a:avLst/>
            <a:gdLst/>
            <a:ahLst/>
            <a:cxnLst/>
            <a:rect l="l" t="t" r="r" b="b"/>
            <a:pathLst>
              <a:path w="1445937" h="3996226">
                <a:moveTo>
                  <a:pt x="0" y="0"/>
                </a:moveTo>
                <a:lnTo>
                  <a:pt x="1445936" y="0"/>
                </a:lnTo>
                <a:lnTo>
                  <a:pt x="1445936" y="3996226"/>
                </a:lnTo>
                <a:lnTo>
                  <a:pt x="0" y="399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7634" t="-8782" r="-4353" b="-57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44605" y="1845433"/>
            <a:ext cx="4624680" cy="3470601"/>
          </a:xfrm>
          <a:custGeom>
            <a:avLst/>
            <a:gdLst/>
            <a:ahLst/>
            <a:cxnLst/>
            <a:rect l="l" t="t" r="r" b="b"/>
            <a:pathLst>
              <a:path w="4624680" h="3470601">
                <a:moveTo>
                  <a:pt x="0" y="0"/>
                </a:moveTo>
                <a:lnTo>
                  <a:pt x="4624680" y="0"/>
                </a:lnTo>
                <a:lnTo>
                  <a:pt x="4624680" y="3470601"/>
                </a:lnTo>
                <a:lnTo>
                  <a:pt x="0" y="3470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48740" y="2367865"/>
            <a:ext cx="4410751" cy="5562600"/>
          </a:xfrm>
          <a:custGeom>
            <a:avLst/>
            <a:gdLst/>
            <a:ahLst/>
            <a:cxnLst/>
            <a:rect l="l" t="t" r="r" b="b"/>
            <a:pathLst>
              <a:path w="6146207" h="8391324">
                <a:moveTo>
                  <a:pt x="0" y="0"/>
                </a:moveTo>
                <a:lnTo>
                  <a:pt x="6146207" y="0"/>
                </a:lnTo>
                <a:lnTo>
                  <a:pt x="6146207" y="8391324"/>
                </a:lnTo>
                <a:lnTo>
                  <a:pt x="0" y="8391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691675" y="7433564"/>
            <a:ext cx="2452325" cy="958636"/>
          </a:xfrm>
          <a:custGeom>
            <a:avLst/>
            <a:gdLst/>
            <a:ahLst/>
            <a:cxnLst/>
            <a:rect l="l" t="t" r="r" b="b"/>
            <a:pathLst>
              <a:path w="2452325" h="958636">
                <a:moveTo>
                  <a:pt x="0" y="0"/>
                </a:moveTo>
                <a:lnTo>
                  <a:pt x="2452325" y="0"/>
                </a:lnTo>
                <a:lnTo>
                  <a:pt x="2452325" y="958636"/>
                </a:lnTo>
                <a:lnTo>
                  <a:pt x="0" y="958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3385946" y="1270108"/>
            <a:ext cx="3470601" cy="4621250"/>
          </a:xfrm>
          <a:custGeom>
            <a:avLst/>
            <a:gdLst/>
            <a:ahLst/>
            <a:cxnLst/>
            <a:rect l="l" t="t" r="r" b="b"/>
            <a:pathLst>
              <a:path w="3470601" h="4621250">
                <a:moveTo>
                  <a:pt x="0" y="0"/>
                </a:moveTo>
                <a:lnTo>
                  <a:pt x="3470600" y="0"/>
                </a:lnTo>
                <a:lnTo>
                  <a:pt x="3470600" y="4621251"/>
                </a:lnTo>
                <a:lnTo>
                  <a:pt x="0" y="46212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861" r="-10748" b="-4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856945" y="5596119"/>
            <a:ext cx="5478356" cy="4228016"/>
          </a:xfrm>
          <a:custGeom>
            <a:avLst/>
            <a:gdLst/>
            <a:ahLst/>
            <a:cxnLst/>
            <a:rect l="l" t="t" r="r" b="b"/>
            <a:pathLst>
              <a:path w="5653012" h="4574288">
                <a:moveTo>
                  <a:pt x="0" y="0"/>
                </a:moveTo>
                <a:lnTo>
                  <a:pt x="5653011" y="0"/>
                </a:lnTo>
                <a:lnTo>
                  <a:pt x="5653011" y="4574288"/>
                </a:lnTo>
                <a:lnTo>
                  <a:pt x="0" y="45742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0931" r="-3225" b="-863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-838200" y="9875998"/>
            <a:ext cx="1559052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2 									Group 3 – 16.08.2024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F4E20A-8AED-28E0-5D7A-10928DAD9BB7}"/>
              </a:ext>
            </a:extLst>
          </p:cNvPr>
          <p:cNvSpPr txBox="1"/>
          <p:nvPr/>
        </p:nvSpPr>
        <p:spPr>
          <a:xfrm>
            <a:off x="1363980" y="1731227"/>
            <a:ext cx="1431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857916"/>
          </a:xfrm>
        </p:spPr>
        <p:txBody>
          <a:bodyPr>
            <a:normAutofit/>
          </a:bodyPr>
          <a:lstStyle/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endParaRPr lang="de-D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248533" y="-633865"/>
            <a:ext cx="1405602" cy="267333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1257300" y="1214103"/>
            <a:ext cx="15773400" cy="85791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de-DE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1257300" y="9265445"/>
            <a:ext cx="15773400" cy="473867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3 									Group 3 – 16.08.2024</a:t>
            </a:r>
          </a:p>
        </p:txBody>
      </p:sp>
      <p:pic>
        <p:nvPicPr>
          <p:cNvPr id="10" name="Grafik 9" descr="Ein Bild, das Screenshot, Text, Kinderkunst, Diagramm enthält.&#10;&#10;Automatisch generierte Beschreibung">
            <a:extLst>
              <a:ext uri="{FF2B5EF4-FFF2-40B4-BE49-F238E27FC236}">
                <a16:creationId xmlns:a16="http://schemas.microsoft.com/office/drawing/2014/main" id="{AC22786B-8599-024A-0DCE-A5AEB2D44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98" y="1405604"/>
            <a:ext cx="13439603" cy="753861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FDC7901-B5CF-9206-9811-E117CA0D9E26}"/>
              </a:ext>
            </a:extLst>
          </p:cNvPr>
          <p:cNvSpPr txBox="1"/>
          <p:nvPr/>
        </p:nvSpPr>
        <p:spPr>
          <a:xfrm>
            <a:off x="1257300" y="3413483"/>
            <a:ext cx="2269377" cy="3186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en-GB" sz="2700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GB" sz="27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2700" u="sng" kern="100" dirty="0">
                <a:solidFill>
                  <a:srgbClr val="467886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https://github.com/GIT057/Drones-for-Computer-Vision-applications</a:t>
            </a:r>
            <a:endParaRPr lang="de-DE" sz="24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87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857916"/>
          </a:xfrm>
        </p:spPr>
        <p:txBody>
          <a:bodyPr>
            <a:normAutofit/>
          </a:bodyPr>
          <a:lstStyle/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endParaRPr lang="de-D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248533" y="-633865"/>
            <a:ext cx="1405602" cy="267333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1257300" y="1214103"/>
            <a:ext cx="15773400" cy="85791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e-DE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de-DE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de-DE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positiv </a:t>
            </a:r>
            <a:r>
              <a:rPr lang="de-DE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detections</a:t>
            </a:r>
            <a:r>
              <a:rPr lang="de-DE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drone</a:t>
            </a:r>
            <a:r>
              <a:rPr lang="de-DE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pictures</a:t>
            </a:r>
            <a:r>
              <a:rPr lang="de-DE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due </a:t>
            </a:r>
            <a:r>
              <a:rPr lang="de-DE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dirt</a:t>
            </a:r>
            <a:r>
              <a:rPr lang="de-DE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e-DE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sand</a:t>
            </a:r>
            <a:endParaRPr lang="de-DE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1257300" y="9265445"/>
            <a:ext cx="15773400" cy="473867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4 									Group 3 – 16.08.2024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DC7901-B5CF-9206-9811-E117CA0D9E26}"/>
              </a:ext>
            </a:extLst>
          </p:cNvPr>
          <p:cNvSpPr txBox="1"/>
          <p:nvPr/>
        </p:nvSpPr>
        <p:spPr>
          <a:xfrm>
            <a:off x="1257300" y="3413483"/>
            <a:ext cx="2269377" cy="3186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en-GB" sz="2700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GB" sz="27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2700" u="sng" kern="100" dirty="0">
                <a:solidFill>
                  <a:srgbClr val="467886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https://github.com/GIT057/Drones-for-Computer-Vision-applications</a:t>
            </a:r>
            <a:endParaRPr lang="de-DE" sz="24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Grafik 4" descr="Ein Bild, das Screenshot, Text, Diagramm, Grafiksoftware enthält.&#10;&#10;Automatisch generierte Beschreibung">
            <a:extLst>
              <a:ext uri="{FF2B5EF4-FFF2-40B4-BE49-F238E27FC236}">
                <a16:creationId xmlns:a16="http://schemas.microsoft.com/office/drawing/2014/main" id="{C16908B8-4729-243C-4074-499271B8C0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 b="9898"/>
          <a:stretch/>
        </p:blipFill>
        <p:spPr>
          <a:xfrm>
            <a:off x="3526678" y="2377007"/>
            <a:ext cx="14132675" cy="65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2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248533" y="-633865"/>
            <a:ext cx="1405602" cy="267333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1257300" y="1214103"/>
            <a:ext cx="15773400" cy="85791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– </a:t>
            </a:r>
            <a:r>
              <a:rPr lang="de-DE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de-DE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1257300" y="9265445"/>
            <a:ext cx="15773400" cy="473867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5 									Group 3 – 16.08.2024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876B259-04FF-1C2D-828A-4B3BA9E47CE9}"/>
              </a:ext>
            </a:extLst>
          </p:cNvPr>
          <p:cNvSpPr txBox="1">
            <a:spLocks/>
          </p:cNvSpPr>
          <p:nvPr/>
        </p:nvSpPr>
        <p:spPr>
          <a:xfrm>
            <a:off x="1257300" y="547689"/>
            <a:ext cx="15773400" cy="857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  <a:endParaRPr lang="de-D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output_10Hz">
            <a:hlinkClick r:id="" action="ppaction://media"/>
            <a:extLst>
              <a:ext uri="{FF2B5EF4-FFF2-40B4-BE49-F238E27FC236}">
                <a16:creationId xmlns:a16="http://schemas.microsoft.com/office/drawing/2014/main" id="{A5EE376D-2F9E-C386-9DD2-CE65C58B3C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3700" y="2086309"/>
            <a:ext cx="12420600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8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857916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248533" y="-633865"/>
            <a:ext cx="1405602" cy="267333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1257300" y="1214103"/>
            <a:ext cx="15773400" cy="85791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learned – reflections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1257300" y="9265445"/>
            <a:ext cx="15773400" cy="473867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6 									Group 3 – 16.08.2024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08EA00C5-FFA6-7EAA-5D81-4685CC8FD397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2163683"/>
          <a:ext cx="12192000" cy="686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6170708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1289724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479973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57706168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de-DE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 (+)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(-)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Improvements</a:t>
                      </a:r>
                      <a:endParaRPr lang="de-DE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51551816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Design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</a:t>
                      </a:r>
                      <a:endParaRPr lang="de-DE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GB" sz="2700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perpendicular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adjustment</a:t>
                      </a:r>
                      <a:endParaRPr lang="de-DE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7550388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Design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Much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space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center</a:t>
                      </a:r>
                      <a:endParaRPr lang="de-DE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Airflow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blocked</a:t>
                      </a:r>
                      <a:endParaRPr lang="de-DE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Longer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Arms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42367252"/>
                  </a:ext>
                </a:extLst>
              </a:tr>
              <a:tr h="1783080">
                <a:tc>
                  <a:txBody>
                    <a:bodyPr/>
                    <a:lstStyle/>
                    <a:p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Electronics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wiring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due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much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space</a:t>
                      </a:r>
                      <a:endParaRPr lang="de-DE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Loose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connection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receiver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Communication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problems</a:t>
                      </a:r>
                      <a:endParaRPr lang="de-DE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connections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wires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</a:t>
                      </a:r>
                      <a:endParaRPr lang="de-DE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210549832"/>
                  </a:ext>
                </a:extLst>
              </a:tr>
              <a:tr h="2606040">
                <a:tc>
                  <a:txBody>
                    <a:bodyPr/>
                    <a:lstStyle/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 Engineering/ Computer Vision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Implemented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indoor,</a:t>
                      </a:r>
                    </a:p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realized</a:t>
                      </a:r>
                      <a:endParaRPr lang="de-DE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positive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outdoor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drone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pictures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brown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dirt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annotating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dectection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maybe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AI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patterm</a:t>
                      </a:r>
                      <a:r>
                        <a:rPr lang="de-DE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recognition</a:t>
                      </a:r>
                      <a:endParaRPr lang="de-DE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39316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24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791BD-B96B-316E-06D2-0C4D359B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55246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555309"/>
            <a:ext cx="15590520" cy="80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8740" y="1422749"/>
            <a:ext cx="7703820" cy="294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 dirty="0"/>
          </a:p>
          <a:p>
            <a:pPr marL="542925" lvl="1" indent="-271462" algn="l">
              <a:lnSpc>
                <a:spcPts val="324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542925" lvl="1" indent="-271462" algn="l">
              <a:lnSpc>
                <a:spcPts val="324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Construction </a:t>
            </a:r>
          </a:p>
          <a:p>
            <a:pPr marL="542925" lvl="1" indent="-271462" algn="l">
              <a:lnSpc>
                <a:spcPts val="324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Vision </a:t>
            </a:r>
          </a:p>
          <a:p>
            <a:pPr marL="542925" lvl="1" indent="-271462" algn="l">
              <a:lnSpc>
                <a:spcPts val="324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 and regulations </a:t>
            </a:r>
          </a:p>
          <a:p>
            <a:pPr marL="542925" lvl="1" indent="-271462" algn="l">
              <a:lnSpc>
                <a:spcPts val="324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Ethics reflections</a:t>
            </a:r>
          </a:p>
          <a:p>
            <a:pPr marL="542925" lvl="1" indent="-271462" algn="l">
              <a:lnSpc>
                <a:spcPts val="324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16248532" y="-633866"/>
            <a:ext cx="1405602" cy="2673334"/>
          </a:xfrm>
          <a:custGeom>
            <a:avLst/>
            <a:gdLst/>
            <a:ahLst/>
            <a:cxnLst/>
            <a:rect l="l" t="t" r="r" b="b"/>
            <a:pathLst>
              <a:path w="1405602" h="2673334">
                <a:moveTo>
                  <a:pt x="0" y="0"/>
                </a:moveTo>
                <a:lnTo>
                  <a:pt x="1405602" y="0"/>
                </a:lnTo>
                <a:lnTo>
                  <a:pt x="1405602" y="2673335"/>
                </a:lnTo>
                <a:lnTo>
                  <a:pt x="0" y="267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48740" y="9282589"/>
            <a:ext cx="15590520" cy="411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1 									Group 3 – 16.08.2024</a:t>
            </a:r>
          </a:p>
        </p:txBody>
      </p:sp>
      <p:sp>
        <p:nvSpPr>
          <p:cNvPr id="6" name="Freeform 6"/>
          <p:cNvSpPr/>
          <p:nvPr/>
        </p:nvSpPr>
        <p:spPr>
          <a:xfrm>
            <a:off x="9144000" y="2529493"/>
            <a:ext cx="7886700" cy="5228012"/>
          </a:xfrm>
          <a:custGeom>
            <a:avLst/>
            <a:gdLst/>
            <a:ahLst/>
            <a:cxnLst/>
            <a:rect l="l" t="t" r="r" b="b"/>
            <a:pathLst>
              <a:path w="7886700" h="5228012">
                <a:moveTo>
                  <a:pt x="0" y="0"/>
                </a:moveTo>
                <a:lnTo>
                  <a:pt x="7886700" y="0"/>
                </a:lnTo>
                <a:lnTo>
                  <a:pt x="7886700" y="5228012"/>
                </a:lnTo>
                <a:lnTo>
                  <a:pt x="0" y="5228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45" t="-68414" r="-16174" b="-89083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Benutzerdefiniert</PresentationFormat>
  <Paragraphs>73</Paragraphs>
  <Slides>10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Times New Roman</vt:lpstr>
      <vt:lpstr>Arial</vt:lpstr>
      <vt:lpstr>Calibri</vt:lpstr>
      <vt:lpstr>Aptos</vt:lpstr>
      <vt:lpstr>Office Theme</vt:lpstr>
      <vt:lpstr>PowerPoint-Präsentation</vt:lpstr>
      <vt:lpstr>PowerPoint-Präsentation</vt:lpstr>
      <vt:lpstr>PowerPoint-Präsentation</vt:lpstr>
      <vt:lpstr>Computer vision</vt:lpstr>
      <vt:lpstr>Computer vision</vt:lpstr>
      <vt:lpstr>PowerPoint-Präsentation</vt:lpstr>
      <vt:lpstr>Summary</vt:lpstr>
      <vt:lpstr>BACK-UP</vt:lpstr>
      <vt:lpstr>PowerPoint-Präsentation</vt:lpstr>
      <vt:lpstr>Template-Title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 for computer vision applications.pptx</dc:title>
  <cp:lastModifiedBy>Erwin Grenz</cp:lastModifiedBy>
  <cp:revision>11</cp:revision>
  <dcterms:created xsi:type="dcterms:W3CDTF">2006-08-16T00:00:00Z</dcterms:created>
  <dcterms:modified xsi:type="dcterms:W3CDTF">2024-08-16T06:37:16Z</dcterms:modified>
  <dc:identifier>DAGN57F7yfs</dc:identifier>
</cp:coreProperties>
</file>